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87" r:id="rId3"/>
    <p:sldId id="265" r:id="rId4"/>
    <p:sldId id="273" r:id="rId5"/>
    <p:sldId id="274" r:id="rId6"/>
    <p:sldId id="277" r:id="rId7"/>
    <p:sldId id="276" r:id="rId8"/>
    <p:sldId id="278" r:id="rId9"/>
    <p:sldId id="279" r:id="rId10"/>
    <p:sldId id="280" r:id="rId11"/>
    <p:sldId id="281" r:id="rId12"/>
    <p:sldId id="282" r:id="rId13"/>
    <p:sldId id="263" r:id="rId14"/>
    <p:sldId id="285" r:id="rId15"/>
    <p:sldId id="262" r:id="rId16"/>
    <p:sldId id="289" r:id="rId17"/>
    <p:sldId id="293" r:id="rId18"/>
    <p:sldId id="290" r:id="rId19"/>
    <p:sldId id="294" r:id="rId20"/>
    <p:sldId id="291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13"/>
    <a:srgbClr val="180211"/>
    <a:srgbClr val="A92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15\39%20Track%2039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5\Jesus%202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58022"/>
            <a:ext cx="8686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DbÀs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¯-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gp-t¶ä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Znh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-k-¯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HmÀ½-bv¡mWp \½Ä </a:t>
            </a:r>
          </a:p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DbnÀ¸p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(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CuÌÀ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)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BtLm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jn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-¡p-¶-Xv..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2057400"/>
            <a:ext cx="8686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acn¨Xpw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DbnÀ¯Xpw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-¡p-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th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-­n-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bm-Wv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Cutim-bpsS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DbnÀ¸v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Ahn-Sp¶p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-]p-</a:t>
            </a:r>
            <a:r>
              <a:rPr lang="en-US" sz="3500" b="1">
                <a:solidFill>
                  <a:srgbClr val="002060"/>
                </a:solidFill>
                <a:latin typeface="ML-Aathira" pitchFamily="82" charset="0"/>
              </a:rPr>
              <a:t>{X\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msW¶pÅXn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\p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sXfn-hm-Wv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905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kzÀKm-tcm-lWw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sNbvX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Cutim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hgn</a:t>
            </a:r>
            <a:r>
              <a:rPr lang="en-US" sz="4000" b="1" dirty="0">
                <a:latin typeface="ML-Aathira" pitchFamily="82" charset="0"/>
              </a:rPr>
              <a:t> \</a:t>
            </a:r>
            <a:r>
              <a:rPr lang="en-US" sz="4000" b="1" dirty="0" err="1">
                <a:latin typeface="ML-Aathira" pitchFamily="82" charset="0"/>
              </a:rPr>
              <a:t>ap¡pw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kzÀ</a:t>
            </a:r>
            <a:r>
              <a:rPr lang="en-US" sz="4000" b="1" dirty="0">
                <a:latin typeface="ML-Aathira" pitchFamily="82" charset="0"/>
              </a:rPr>
              <a:t>¤-¯</a:t>
            </a:r>
            <a:r>
              <a:rPr lang="en-US" sz="4000" b="1" dirty="0" err="1">
                <a:latin typeface="ML-Aathira" pitchFamily="82" charset="0"/>
              </a:rPr>
              <a:t>nÂ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]</a:t>
            </a:r>
            <a:r>
              <a:rPr lang="en-US" sz="4000" b="1" dirty="0" err="1">
                <a:latin typeface="ML-Aathira" pitchFamily="82" charset="0"/>
              </a:rPr>
              <a:t>nXm-hmb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ssZh</a:t>
            </a:r>
            <a:r>
              <a:rPr lang="en-US" sz="4000" b="1" dirty="0">
                <a:latin typeface="ML-Aathira" pitchFamily="82" charset="0"/>
              </a:rPr>
              <a:t>-¯</a:t>
            </a:r>
            <a:r>
              <a:rPr lang="en-US" sz="4000" b="1" dirty="0" err="1">
                <a:latin typeface="ML-Aathira" pitchFamily="82" charset="0"/>
              </a:rPr>
              <a:t>nsâ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ASp¯v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F¯n</a:t>
            </a:r>
            <a:r>
              <a:rPr lang="en-US" sz="4000" b="1" dirty="0">
                <a:latin typeface="ML-Aathira" pitchFamily="82" charset="0"/>
              </a:rPr>
              <a:t>-t¨-</a:t>
            </a:r>
            <a:r>
              <a:rPr lang="en-US" sz="4000" b="1" dirty="0" err="1">
                <a:latin typeface="ML-Aathira" pitchFamily="82" charset="0"/>
              </a:rPr>
              <a:t>cmw</a:t>
            </a:r>
            <a:r>
              <a:rPr lang="en-US" sz="4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9 Track 3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3429000"/>
            <a:ext cx="304800" cy="304800"/>
          </a:xfrm>
          <a:prstGeom prst="rect">
            <a:avLst/>
          </a:prstGeom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905000"/>
            <a:ext cx="2279650" cy="340109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400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467683"/>
            <a:ext cx="586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ML-Aathira" pitchFamily="82" charset="0"/>
              </a:rPr>
              <a:t>kÀÆm</a:t>
            </a:r>
            <a:r>
              <a:rPr lang="en-US" sz="3000" b="1" dirty="0">
                <a:latin typeface="ML-Aathira" pitchFamily="82" charset="0"/>
              </a:rPr>
              <a:t>-[n-]\mw </a:t>
            </a:r>
            <a:r>
              <a:rPr lang="en-US" sz="3000" b="1" dirty="0" err="1">
                <a:latin typeface="ML-Aathira" pitchFamily="82" charset="0"/>
              </a:rPr>
              <a:t>IÀ¯mth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\ns¶ </a:t>
            </a:r>
            <a:r>
              <a:rPr lang="en-US" sz="3000" b="1" dirty="0" err="1">
                <a:latin typeface="ML-Aathira" pitchFamily="82" charset="0"/>
              </a:rPr>
              <a:t>hW§n</a:t>
            </a:r>
            <a:r>
              <a:rPr lang="en-US" sz="3000" b="1" dirty="0">
                <a:latin typeface="ML-Aathira" pitchFamily="82" charset="0"/>
              </a:rPr>
              <a:t> \an-¡</a:t>
            </a:r>
            <a:r>
              <a:rPr lang="en-US" sz="3000" b="1" dirty="0" err="1">
                <a:latin typeface="ML-Aathira" pitchFamily="82" charset="0"/>
              </a:rPr>
              <a:t>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mYm</a:t>
            </a:r>
            <a:r>
              <a:rPr lang="en-US" sz="3000" b="1" dirty="0">
                <a:latin typeface="ML-Aathira" pitchFamily="82" charset="0"/>
              </a:rPr>
              <a:t> –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-\-b-</a:t>
            </a:r>
            <a:r>
              <a:rPr lang="en-US" sz="3000" b="1" dirty="0" err="1">
                <a:latin typeface="ML-Aathira" pitchFamily="82" charset="0"/>
              </a:rPr>
              <a:t>samsS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\ns¶ \</a:t>
            </a:r>
            <a:r>
              <a:rPr lang="en-US" sz="3000" b="1" dirty="0" err="1">
                <a:latin typeface="ML-Aathira" pitchFamily="82" charset="0"/>
              </a:rPr>
              <a:t>an¨p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pI-gv¯p¶p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aÀXy</a:t>
            </a:r>
            <a:r>
              <a:rPr lang="en-US" sz="3000" b="1" dirty="0">
                <a:latin typeface="ML-Aathira" pitchFamily="82" charset="0"/>
              </a:rPr>
              <a:t>\p \</a:t>
            </a:r>
            <a:r>
              <a:rPr lang="en-US" sz="3000" b="1" dirty="0" err="1">
                <a:latin typeface="ML-Aathira" pitchFamily="82" charset="0"/>
              </a:rPr>
              <a:t>nXy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atlm</a:t>
            </a:r>
            <a:r>
              <a:rPr lang="en-US" sz="3000" b="1" dirty="0">
                <a:latin typeface="ML-Aathira" pitchFamily="82" charset="0"/>
              </a:rPr>
              <a:t>-¶-X-</a:t>
            </a:r>
            <a:r>
              <a:rPr lang="en-US" sz="3000" b="1" dirty="0" err="1">
                <a:latin typeface="ML-Aathira" pitchFamily="82" charset="0"/>
              </a:rPr>
              <a:t>amþ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ap°m</a:t>
            </a:r>
            <a:r>
              <a:rPr lang="en-US" sz="3000" b="1" dirty="0">
                <a:latin typeface="ML-Aathira" pitchFamily="82" charset="0"/>
              </a:rPr>
              <a:t>\w \ob-cp-</a:t>
            </a:r>
            <a:r>
              <a:rPr lang="en-US" sz="3000" b="1" dirty="0" err="1">
                <a:latin typeface="ML-Aathira" pitchFamily="82" charset="0"/>
              </a:rPr>
              <a:t>fp¶p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A£-b-a-h-\p-</a:t>
            </a:r>
            <a:r>
              <a:rPr lang="en-US" sz="3000" b="1" dirty="0" err="1">
                <a:latin typeface="ML-Aathira" pitchFamily="82" charset="0"/>
              </a:rPr>
              <a:t>sS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bmßm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hnþ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¶p¯-a-c-£-</a:t>
            </a:r>
            <a:r>
              <a:rPr lang="en-US" sz="3000" b="1" dirty="0" err="1">
                <a:latin typeface="ML-Aathira" pitchFamily="82" charset="0"/>
              </a:rPr>
              <a:t>bp-ta-Ip</a:t>
            </a:r>
            <a:r>
              <a:rPr lang="en-US" sz="3000" b="1" dirty="0">
                <a:latin typeface="ML-Aathira" pitchFamily="82" charset="0"/>
              </a:rPr>
              <a:t>-¶p.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10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862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IÀ¯mhpw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-hp-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amb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Cutim-tb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kzÀK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-¯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nXm-hnsâ</a:t>
            </a: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ASp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-s¯-¯n-t¨-cp-hm³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R§sf</a:t>
            </a:r>
            <a:endParaRPr lang="en-US" sz="32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A\p-{K-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Wta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kzÀK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-¯n-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te¡v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Btcm-lWw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sNbvX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CutimbpsS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ASp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-s¯-¯p-hm³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ap¡pw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kzÀKs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¯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e£y-am¡n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\·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sNbvXp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Pohn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-¡mw.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aq¶mw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mÄ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DbnÀs¯gpt¶äp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DbnÀ¸p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Xncp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mfmWv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CuÌÀ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200" b="1" dirty="0" err="1">
                <a:latin typeface="ML-Aathira" pitchFamily="82" charset="0"/>
              </a:rPr>
              <a:t>DbnÀ¸nsâ</a:t>
            </a:r>
            <a:r>
              <a:rPr lang="en-US" sz="3200" b="1" dirty="0">
                <a:latin typeface="ML-Aathira" pitchFamily="82" charset="0"/>
              </a:rPr>
              <a:t> 40þmw \</a:t>
            </a:r>
            <a:r>
              <a:rPr lang="en-US" sz="3200" b="1" dirty="0" err="1">
                <a:latin typeface="ML-Aathira" pitchFamily="82" charset="0"/>
              </a:rPr>
              <a:t>mÄ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					</a:t>
            </a:r>
            <a:r>
              <a:rPr lang="en-US" sz="3200" b="1" dirty="0" err="1">
                <a:latin typeface="ML-Aathira" pitchFamily="82" charset="0"/>
              </a:rPr>
              <a:t>kzÀK¯nte¡v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BtcmlWw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 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588056"/>
            <a:ext cx="883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DbnÀs¯gpt¶ä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</a:t>
            </a:r>
            <a:r>
              <a:rPr lang="en-US" sz="3200" b="1" dirty="0">
                <a:latin typeface="ML-Aathira" pitchFamily="82" charset="0"/>
              </a:rPr>
              <a:t>]p{X\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\½psS </a:t>
            </a:r>
            <a:r>
              <a:rPr lang="en-US" sz="3200" b="1" dirty="0" err="1">
                <a:latin typeface="ML-Aathira" pitchFamily="82" charset="0"/>
              </a:rPr>
              <a:t>IÀ¯mhpw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ssZhhpamWv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Cutimhgn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mapw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kzÀK¯nÂ</a:t>
            </a:r>
            <a:r>
              <a:rPr lang="en-US" sz="3200" b="1" dirty="0">
                <a:latin typeface="ML-Aathira" pitchFamily="82" charset="0"/>
              </a:rPr>
              <a:t> 					</a:t>
            </a:r>
            <a:r>
              <a:rPr lang="en-US" sz="3200" b="1" dirty="0" err="1">
                <a:latin typeface="ML-Aathira" pitchFamily="82" charset="0"/>
              </a:rPr>
              <a:t>F¯nt¨tc­hcmWv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85800"/>
            <a:ext cx="8763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DbnÀs¯gpt¶ä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IÀ¯mhpw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ssZhhpamsW¶p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hnizkn¨p</a:t>
            </a:r>
            <a:r>
              <a:rPr lang="en-US" sz="3200" b="1" dirty="0">
                <a:latin typeface="ML-Aathira" pitchFamily="82" charset="0"/>
              </a:rPr>
              <a:t> \mw 				</a:t>
            </a:r>
            <a:r>
              <a:rPr lang="en-US" sz="3200" b="1" dirty="0" err="1">
                <a:latin typeface="ML-Aathira" pitchFamily="82" charset="0"/>
              </a:rPr>
              <a:t>Gäp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dbWw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\</a:t>
            </a:r>
            <a:r>
              <a:rPr lang="en-US" sz="3200" b="1" dirty="0" err="1">
                <a:latin typeface="ML-Aathira" pitchFamily="82" charset="0"/>
              </a:rPr>
              <a:t>ap¡pth­n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acn¡pIbpw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DbnÀs¯gp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t¶Â¡pIbpw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\mw 			</a:t>
            </a:r>
            <a:r>
              <a:rPr lang="en-US" sz="3200" b="1" dirty="0" err="1">
                <a:latin typeface="ML-Aathira" pitchFamily="82" charset="0"/>
              </a:rPr>
              <a:t>kvXpXn¡pIbpw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Bcm</a:t>
            </a:r>
            <a:r>
              <a:rPr lang="en-US" sz="3200" b="1" dirty="0">
                <a:latin typeface="ML-Aathira" pitchFamily="82" charset="0"/>
              </a:rPr>
              <a:t>[</a:t>
            </a:r>
            <a:r>
              <a:rPr lang="en-US" sz="3200" b="1" dirty="0" err="1">
                <a:latin typeface="ML-Aathira" pitchFamily="82" charset="0"/>
              </a:rPr>
              <a:t>n¡pIbpw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thWw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2860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Cutimbv¡v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CjvSs</a:t>
            </a:r>
            <a:r>
              <a:rPr lang="en-US" sz="3200" b="1" dirty="0">
                <a:latin typeface="ML-Aathira" pitchFamily="82" charset="0"/>
              </a:rPr>
              <a:t>¸« </a:t>
            </a:r>
            <a:r>
              <a:rPr lang="en-US" sz="3200" b="1" dirty="0" err="1">
                <a:latin typeface="ML-Aathira" pitchFamily="82" charset="0"/>
              </a:rPr>
              <a:t>PohnXw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bn¨v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hgn</a:t>
            </a:r>
            <a:r>
              <a:rPr lang="en-US" sz="3200" b="1" dirty="0">
                <a:latin typeface="ML-Aathira" pitchFamily="82" charset="0"/>
              </a:rPr>
              <a:t> \mw </a:t>
            </a:r>
            <a:r>
              <a:rPr lang="en-US" sz="3200" b="1" dirty="0" err="1">
                <a:latin typeface="ML-Aathira" pitchFamily="82" charset="0"/>
              </a:rPr>
              <a:t>kzÀK¯nÂ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nXmhmb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ssZh¯nsâ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ASpt</a:t>
            </a:r>
            <a:r>
              <a:rPr lang="en-US" sz="3200" b="1" dirty="0">
                <a:latin typeface="ML-Aathira" pitchFamily="82" charset="0"/>
              </a:rPr>
              <a:t>¯¡v </a:t>
            </a:r>
            <a:r>
              <a:rPr lang="en-US" sz="3200" b="1" dirty="0" err="1">
                <a:latin typeface="ML-Aathira" pitchFamily="82" charset="0"/>
              </a:rPr>
              <a:t>F¯nt¨cWw</a:t>
            </a:r>
            <a:r>
              <a:rPr lang="en-US" sz="32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DbnÀs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¯-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gp-t¶ä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2" name="Picture 2" descr="E:\TEXT EDITING\New folderm9\edit ing class 2\LESSION 14\15.cdr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895600" y="2473317"/>
            <a:ext cx="3383392" cy="4384683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673417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</a:t>
            </a:r>
            <a:r>
              <a:rPr lang="en-US" sz="3200" b="1" dirty="0">
                <a:latin typeface="ML-Aathira" pitchFamily="82" charset="0"/>
              </a:rPr>
              <a:t>	\· {]</a:t>
            </a:r>
            <a:r>
              <a:rPr lang="en-US" sz="3200" b="1" dirty="0" err="1">
                <a:latin typeface="ML-Aathira" pitchFamily="82" charset="0"/>
              </a:rPr>
              <a:t>hr¯nIÄ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Pohn¡pI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dirty="0">
              <a:latin typeface="ML-Aathira" pitchFamily="82" charset="0"/>
            </a:endParaRPr>
          </a:p>
          <a:p>
            <a:r>
              <a:rPr lang="en-US" sz="3200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{]</a:t>
            </a:r>
            <a:r>
              <a:rPr lang="en-US" sz="3200" b="1" dirty="0" err="1">
                <a:latin typeface="ML-Aathira" pitchFamily="82" charset="0"/>
              </a:rPr>
              <a:t>mÀ</a:t>
            </a:r>
            <a:r>
              <a:rPr lang="en-US" sz="3200" b="1" dirty="0">
                <a:latin typeface="ML-Aathira" pitchFamily="82" charset="0"/>
              </a:rPr>
              <a:t>°\IÄ, </a:t>
            </a:r>
            <a:r>
              <a:rPr lang="en-US" sz="3200" b="1" dirty="0" err="1">
                <a:latin typeface="ML-Aathira" pitchFamily="82" charset="0"/>
              </a:rPr>
              <a:t>kpIrXP</a:t>
            </a:r>
            <a:r>
              <a:rPr lang="en-US" sz="3200" b="1" dirty="0">
                <a:latin typeface="ML-Aathira" pitchFamily="82" charset="0"/>
              </a:rPr>
              <a:t>]§Ä , 					</a:t>
            </a:r>
            <a:r>
              <a:rPr lang="en-US" sz="3200" b="1" dirty="0" err="1">
                <a:latin typeface="ML-Aathira" pitchFamily="82" charset="0"/>
              </a:rPr>
              <a:t>hn.IpÀ_m</a:t>
            </a:r>
            <a:r>
              <a:rPr lang="en-US" sz="3200" b="1" dirty="0">
                <a:latin typeface="ML-Aathira" pitchFamily="82" charset="0"/>
              </a:rPr>
              <a:t>\ </a:t>
            </a:r>
            <a:r>
              <a:rPr lang="en-US" sz="3200" b="1" dirty="0" err="1">
                <a:latin typeface="ML-Aathira" pitchFamily="82" charset="0"/>
              </a:rPr>
              <a:t>F¶nh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hgn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IÀ¯mhpw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ssZhhpamb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Cutimbv¡p</a:t>
            </a:r>
            <a:r>
              <a:rPr lang="en-US" sz="3200" b="1" dirty="0">
                <a:latin typeface="ML-Aathira" pitchFamily="82" charset="0"/>
              </a:rPr>
              <a:t>  </a:t>
            </a:r>
            <a:r>
              <a:rPr lang="en-US" sz="3200" b="1" dirty="0" err="1">
                <a:latin typeface="ML-Aathira" pitchFamily="82" charset="0"/>
              </a:rPr>
              <a:t>kvXpXnbpw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Bcm</a:t>
            </a:r>
            <a:r>
              <a:rPr lang="en-US" sz="3200" b="1" dirty="0">
                <a:latin typeface="ML-Aathira" pitchFamily="82" charset="0"/>
              </a:rPr>
              <a:t>[\</a:t>
            </a:r>
            <a:r>
              <a:rPr lang="en-US" sz="3200" b="1" dirty="0" err="1">
                <a:latin typeface="ML-Aathira" pitchFamily="82" charset="0"/>
              </a:rPr>
              <a:t>bpw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ÂIpI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DbnÀs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¯-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gp-t¶ä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9" name="Jesus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1554301"/>
            <a:ext cx="79247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ML-Aathira" pitchFamily="82" charset="0"/>
              </a:rPr>
              <a:t>	</a:t>
            </a:r>
            <a:r>
              <a:rPr lang="en-US" sz="4000" b="1" dirty="0" err="1">
                <a:latin typeface="ML-Aathira" pitchFamily="82" charset="0"/>
              </a:rPr>
              <a:t>Cutim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acn¨p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Ign</a:t>
            </a:r>
            <a:r>
              <a:rPr lang="en-US" sz="4000" b="1" dirty="0">
                <a:latin typeface="ML-Aathira" pitchFamily="82" charset="0"/>
              </a:rPr>
              <a:t>-ª-</a:t>
            </a:r>
            <a:r>
              <a:rPr lang="en-US" sz="4000" b="1" dirty="0" err="1">
                <a:latin typeface="ML-Aathira" pitchFamily="82" charset="0"/>
              </a:rPr>
              <a:t>t¸mÄ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Acna</a:t>
            </a:r>
            <a:r>
              <a:rPr lang="en-US" sz="4000" b="1" dirty="0">
                <a:latin typeface="ML-Aathira" pitchFamily="82" charset="0"/>
              </a:rPr>
              <a:t> ¯n-</a:t>
            </a:r>
            <a:r>
              <a:rPr lang="en-US" sz="4000" b="1" dirty="0" err="1">
                <a:latin typeface="ML-Aathira" pitchFamily="82" charset="0"/>
              </a:rPr>
              <a:t>bm</a:t>
            </a:r>
            <a:r>
              <a:rPr lang="en-US" sz="4000" b="1" dirty="0">
                <a:latin typeface="ML-Aathira" pitchFamily="82" charset="0"/>
              </a:rPr>
              <a:t>-¡m-c³ </a:t>
            </a:r>
            <a:r>
              <a:rPr lang="en-US" sz="4000" b="1" dirty="0" err="1">
                <a:latin typeface="ML-Aathira" pitchFamily="82" charset="0"/>
              </a:rPr>
              <a:t>butk¸pw</a:t>
            </a:r>
            <a:r>
              <a:rPr lang="en-US" sz="4000" b="1" dirty="0">
                <a:latin typeface="ML-Aathira" pitchFamily="82" charset="0"/>
              </a:rPr>
              <a:t>  </a:t>
            </a:r>
            <a:r>
              <a:rPr lang="en-US" sz="4000" b="1" dirty="0" err="1">
                <a:latin typeface="ML-Aathira" pitchFamily="82" charset="0"/>
              </a:rPr>
              <a:t>blq</a:t>
            </a:r>
            <a:r>
              <a:rPr lang="en-US" sz="4000" b="1" dirty="0">
                <a:latin typeface="ML-Aathira" pitchFamily="82" charset="0"/>
              </a:rPr>
              <a:t>-Z-{]-am-</a:t>
            </a:r>
            <a:r>
              <a:rPr lang="en-US" sz="4000" b="1" dirty="0" err="1">
                <a:latin typeface="ML-Aathira" pitchFamily="82" charset="0"/>
              </a:rPr>
              <a:t>Wn</a:t>
            </a:r>
            <a:r>
              <a:rPr lang="en-US" sz="4000" b="1" dirty="0">
                <a:latin typeface="ML-Aathira" pitchFamily="82" charset="0"/>
              </a:rPr>
              <a:t>-</a:t>
            </a:r>
            <a:r>
              <a:rPr lang="en-US" sz="4000" b="1" dirty="0" err="1">
                <a:latin typeface="ML-Aathira" pitchFamily="82" charset="0"/>
              </a:rPr>
              <a:t>bmb</a:t>
            </a:r>
            <a:r>
              <a:rPr lang="en-US" sz="4000" b="1" dirty="0">
                <a:latin typeface="ML-Aathira" pitchFamily="82" charset="0"/>
              </a:rPr>
              <a:t> \</a:t>
            </a:r>
            <a:r>
              <a:rPr lang="en-US" sz="4000" b="1" dirty="0" err="1">
                <a:latin typeface="ML-Aathira" pitchFamily="82" charset="0"/>
              </a:rPr>
              <a:t>nt</a:t>
            </a:r>
            <a:r>
              <a:rPr lang="en-US" sz="4000" b="1" dirty="0">
                <a:latin typeface="ML-Aathira" pitchFamily="82" charset="0"/>
              </a:rPr>
              <a:t>¡-</a:t>
            </a:r>
            <a:r>
              <a:rPr lang="en-US" sz="4000" b="1" dirty="0" err="1">
                <a:latin typeface="ML-Aathira" pitchFamily="82" charset="0"/>
              </a:rPr>
              <a:t>tZaqkpw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IqSn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Ahn</a:t>
            </a:r>
            <a:r>
              <a:rPr lang="en-US" sz="4000" b="1" dirty="0">
                <a:latin typeface="ML-Aathira" pitchFamily="82" charset="0"/>
              </a:rPr>
              <a:t>-</a:t>
            </a:r>
            <a:r>
              <a:rPr lang="en-US" sz="4000" b="1" dirty="0" err="1">
                <a:latin typeface="ML-Aathira" pitchFamily="82" charset="0"/>
              </a:rPr>
              <a:t>Sps</a:t>
            </a:r>
            <a:r>
              <a:rPr lang="en-US" sz="4000" b="1" dirty="0">
                <a:latin typeface="ML-Aathira" pitchFamily="82" charset="0"/>
              </a:rPr>
              <a:t>¯ </a:t>
            </a:r>
            <a:r>
              <a:rPr lang="en-US" sz="4000" b="1" dirty="0" err="1">
                <a:latin typeface="ML-Aathira" pitchFamily="82" charset="0"/>
              </a:rPr>
              <a:t>icocw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Ipcn-inÂ</a:t>
            </a:r>
            <a:r>
              <a:rPr lang="en-US" sz="4000" b="1" dirty="0">
                <a:latin typeface="ML-Aathira" pitchFamily="82" charset="0"/>
              </a:rPr>
              <a:t> \</a:t>
            </a:r>
            <a:r>
              <a:rPr lang="en-US" sz="4000" b="1" dirty="0" err="1">
                <a:latin typeface="ML-Aathira" pitchFamily="82" charset="0"/>
              </a:rPr>
              <a:t>n¶n-d¡n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Hcp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IÃdbnÂ</a:t>
            </a:r>
            <a:r>
              <a:rPr lang="en-US" sz="4000" b="1" dirty="0">
                <a:latin typeface="ML-Aathira" pitchFamily="82" charset="0"/>
              </a:rPr>
              <a:t> AS-¡n.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926842"/>
            <a:ext cx="639469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Ahn-Sps</a:t>
            </a:r>
            <a:r>
              <a:rPr lang="en-US" sz="4000" b="1" dirty="0">
                <a:latin typeface="ML-Aathira" pitchFamily="82" charset="0"/>
              </a:rPr>
              <a:t>¯ {</a:t>
            </a:r>
            <a:r>
              <a:rPr lang="en-US" sz="4000" b="1" dirty="0" err="1">
                <a:latin typeface="ML-Aathira" pitchFamily="82" charset="0"/>
              </a:rPr>
              <a:t>Iqin</a:t>
            </a:r>
            <a:r>
              <a:rPr lang="en-US" sz="4000" b="1" dirty="0">
                <a:latin typeface="ML-Aathira" pitchFamily="82" charset="0"/>
              </a:rPr>
              <a:t>-¨-</a:t>
            </a:r>
            <a:r>
              <a:rPr lang="en-US" sz="4000" b="1" dirty="0" err="1">
                <a:latin typeface="ML-Aathira" pitchFamily="82" charset="0"/>
              </a:rPr>
              <a:t>hÀ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Cutim-bpsS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icocw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injy·mÀ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h¶p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tamjvSn</a:t>
            </a:r>
            <a:r>
              <a:rPr lang="en-US" sz="4000" b="1" dirty="0">
                <a:latin typeface="ML-Aathira" pitchFamily="82" charset="0"/>
              </a:rPr>
              <a:t>-¨p-</a:t>
            </a:r>
            <a:r>
              <a:rPr lang="en-US" sz="4000" b="1" dirty="0" err="1">
                <a:latin typeface="ML-Aathira" pitchFamily="82" charset="0"/>
              </a:rPr>
              <a:t>sIm­p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t]</a:t>
            </a:r>
            <a:r>
              <a:rPr lang="en-US" sz="4000" b="1" dirty="0" err="1">
                <a:latin typeface="ML-Aathira" pitchFamily="82" charset="0"/>
              </a:rPr>
              <a:t>mIpsa¶p</a:t>
            </a:r>
            <a:r>
              <a:rPr lang="en-US" sz="4000" b="1" dirty="0">
                <a:latin typeface="ML-Aathira" pitchFamily="82" charset="0"/>
              </a:rPr>
              <a:t> `b-s¸«p. </a:t>
            </a:r>
            <a:r>
              <a:rPr lang="en-US" sz="4000" b="1" dirty="0" err="1">
                <a:latin typeface="ML-Aathira" pitchFamily="82" charset="0"/>
              </a:rPr>
              <a:t>AXn</a:t>
            </a:r>
            <a:r>
              <a:rPr lang="en-US" sz="4000" b="1" dirty="0">
                <a:latin typeface="ML-Aathira" pitchFamily="82" charset="0"/>
              </a:rPr>
              <a:t>\</a:t>
            </a:r>
            <a:r>
              <a:rPr lang="en-US" sz="4000" b="1" dirty="0" err="1">
                <a:latin typeface="ML-Aathira" pitchFamily="82" charset="0"/>
              </a:rPr>
              <a:t>mÂ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IÃ-d-</a:t>
            </a:r>
            <a:r>
              <a:rPr lang="en-US" sz="4000" b="1" dirty="0" err="1">
                <a:latin typeface="ML-Aathira" pitchFamily="82" charset="0"/>
              </a:rPr>
              <a:t>bpsS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hmXnÂ¡Â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henb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Hcp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IÃv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Dcp</a:t>
            </a:r>
            <a:r>
              <a:rPr lang="en-US" sz="4000" b="1" dirty="0">
                <a:latin typeface="ML-Aathira" pitchFamily="82" charset="0"/>
              </a:rPr>
              <a:t>-«n-h-</a:t>
            </a:r>
            <a:r>
              <a:rPr lang="en-US" sz="4000" b="1" dirty="0" err="1">
                <a:latin typeface="ML-Aathira" pitchFamily="82" charset="0"/>
              </a:rPr>
              <a:t>bv¡p</a:t>
            </a:r>
            <a:r>
              <a:rPr lang="en-US" sz="4000" b="1" dirty="0">
                <a:latin typeface="ML-Aathira" pitchFamily="82" charset="0"/>
              </a:rPr>
              <a:t>-</a:t>
            </a:r>
            <a:r>
              <a:rPr lang="en-US" sz="4000" b="1" dirty="0" err="1">
                <a:latin typeface="ML-Aathira" pitchFamily="82" charset="0"/>
              </a:rPr>
              <a:t>Ibpw</a:t>
            </a:r>
            <a:r>
              <a:rPr lang="en-US" sz="4000" b="1" dirty="0">
                <a:latin typeface="ML-Aathira" pitchFamily="82" charset="0"/>
              </a:rPr>
              <a:t>,</a:t>
            </a:r>
          </a:p>
          <a:p>
            <a:pPr algn="ctr"/>
            <a:r>
              <a:rPr lang="en-US" sz="4000" b="1" dirty="0">
                <a:latin typeface="ML-Aathira" pitchFamily="82" charset="0"/>
              </a:rPr>
              <a:t>IÃ-</a:t>
            </a:r>
            <a:r>
              <a:rPr lang="en-US" sz="4000" b="1" dirty="0" err="1">
                <a:latin typeface="ML-Aathira" pitchFamily="82" charset="0"/>
              </a:rPr>
              <a:t>d¡p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Imhepw</a:t>
            </a:r>
            <a:r>
              <a:rPr lang="en-US" sz="4000" b="1" dirty="0">
                <a:latin typeface="ML-Aathira" pitchFamily="82" charset="0"/>
              </a:rPr>
              <a:t> GÀs¸-Sp-¯n. </a:t>
            </a:r>
          </a:p>
          <a:p>
            <a:pPr algn="ctr"/>
            <a:endParaRPr lang="en-US" sz="40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33400"/>
            <a:ext cx="8610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acn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-¨-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Xnsâ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aq¶mw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Znhk-amb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Rmb-dmgvN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AXn-cmhnse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GXm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\pw `à-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{Xo-IÄ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kpK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-Ô-{Z-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hy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-§-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fp-ambn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IÃ-d-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bpsS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ASp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-s¯-¯n.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505200"/>
            <a:ext cx="8610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IÃ-d-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bpsS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hmXnÂ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Xpd¶p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InS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-¶n-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cp¶p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c­v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Zq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-X-·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mÀ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IÃ-d-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-¡p-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ÅnÂ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Ccn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-¡p-¶Xv 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B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kv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XoIÄ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I­p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865055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Cutim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DbÀs</a:t>
            </a:r>
            <a:r>
              <a:rPr lang="en-US" sz="4000" b="1" dirty="0">
                <a:latin typeface="ML-Aathira" pitchFamily="82" charset="0"/>
              </a:rPr>
              <a:t>¯-</a:t>
            </a:r>
            <a:r>
              <a:rPr lang="en-US" sz="4000" b="1" dirty="0" err="1">
                <a:latin typeface="ML-Aathira" pitchFamily="82" charset="0"/>
              </a:rPr>
              <a:t>gp</a:t>
            </a:r>
            <a:r>
              <a:rPr lang="en-US" sz="4000" b="1" dirty="0">
                <a:latin typeface="ML-Aathira" pitchFamily="82" charset="0"/>
              </a:rPr>
              <a:t>-t¶-</a:t>
            </a:r>
            <a:r>
              <a:rPr lang="en-US" sz="4000" b="1" dirty="0" err="1">
                <a:latin typeface="ML-Aathira" pitchFamily="82" charset="0"/>
              </a:rPr>
              <a:t>äp-sh¶v</a:t>
            </a:r>
            <a:r>
              <a:rPr lang="en-US" sz="4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AhÀ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kv</a:t>
            </a:r>
            <a:r>
              <a:rPr lang="en-US" sz="4000" b="1" dirty="0">
                <a:latin typeface="ML-Aathira" pitchFamily="82" charset="0"/>
              </a:rPr>
              <a:t>{</a:t>
            </a:r>
            <a:r>
              <a:rPr lang="en-US" sz="4000" b="1" dirty="0" err="1">
                <a:latin typeface="ML-Aathira" pitchFamily="82" charset="0"/>
              </a:rPr>
              <a:t>XoI-tfmSp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>
                <a:latin typeface="ML-Aathira" pitchFamily="82" charset="0"/>
              </a:rPr>
              <a:t>]d-ªp.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58022"/>
            <a:ext cx="8686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aKvZ</a:t>
            </a:r>
            <a:r>
              <a:rPr lang="en-US" sz="3500" b="1" dirty="0">
                <a:latin typeface="ML-Aathira" pitchFamily="82" charset="0"/>
              </a:rPr>
              <a:t>-e\ </a:t>
            </a:r>
            <a:r>
              <a:rPr lang="en-US" sz="3500" b="1" dirty="0" err="1">
                <a:latin typeface="ML-Aathira" pitchFamily="82" charset="0"/>
              </a:rPr>
              <a:t>adn</a:t>
            </a:r>
            <a:r>
              <a:rPr lang="en-US" sz="3500" b="1" dirty="0">
                <a:latin typeface="ML-Aathira" pitchFamily="82" charset="0"/>
              </a:rPr>
              <a:t>-b-¯n\p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{]</a:t>
            </a:r>
            <a:r>
              <a:rPr lang="en-US" sz="3500" b="1" dirty="0" err="1">
                <a:latin typeface="ML-Aathira" pitchFamily="82" charset="0"/>
              </a:rPr>
              <a:t>Xy</a:t>
            </a:r>
            <a:r>
              <a:rPr lang="en-US" sz="3500" b="1" dirty="0">
                <a:latin typeface="ML-Aathira" pitchFamily="82" charset="0"/>
              </a:rPr>
              <a:t>-£-s¸-«p.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injy</a:t>
            </a:r>
            <a:r>
              <a:rPr lang="en-US" sz="3500" b="1" dirty="0">
                <a:latin typeface="ML-Aathira" pitchFamily="82" charset="0"/>
              </a:rPr>
              <a:t>-·</a:t>
            </a:r>
            <a:r>
              <a:rPr lang="en-US" sz="3500" b="1" dirty="0" err="1">
                <a:latin typeface="ML-Aathira" pitchFamily="82" charset="0"/>
              </a:rPr>
              <a:t>mÀ¡p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{]</a:t>
            </a:r>
            <a:r>
              <a:rPr lang="en-US" sz="3500" b="1" dirty="0" err="1">
                <a:latin typeface="ML-Aathira" pitchFamily="82" charset="0"/>
              </a:rPr>
              <a:t>Xy</a:t>
            </a:r>
            <a:r>
              <a:rPr lang="en-US" sz="3500" b="1" dirty="0">
                <a:latin typeface="ML-Aathira" pitchFamily="82" charset="0"/>
              </a:rPr>
              <a:t>£-\</a:t>
            </a:r>
            <a:r>
              <a:rPr lang="en-US" sz="3500" b="1" dirty="0" err="1">
                <a:latin typeface="ML-Aathira" pitchFamily="82" charset="0"/>
              </a:rPr>
              <a:t>mbn</a:t>
            </a:r>
            <a:r>
              <a:rPr lang="en-US" sz="3500" b="1" dirty="0">
                <a:latin typeface="ML-Aathira" pitchFamily="82" charset="0"/>
              </a:rPr>
              <a:t>. </a:t>
            </a:r>
            <a:r>
              <a:rPr lang="en-US" sz="3500" b="1" dirty="0" err="1">
                <a:latin typeface="ML-Aathira" pitchFamily="82" charset="0"/>
              </a:rPr>
              <a:t>Ahn-Sp¶v</a:t>
            </a:r>
            <a:r>
              <a:rPr lang="en-US" sz="3500" b="1" dirty="0">
                <a:latin typeface="ML-Aathira" pitchFamily="82" charset="0"/>
              </a:rPr>
              <a:t> Ah-</a:t>
            </a:r>
            <a:r>
              <a:rPr lang="en-US" sz="3500" b="1" dirty="0" err="1">
                <a:latin typeface="ML-Aathira" pitchFamily="82" charset="0"/>
              </a:rPr>
              <a:t>tcmSp</a:t>
            </a:r>
            <a:endParaRPr lang="en-US" sz="3500" b="1" dirty="0">
              <a:latin typeface="ML-Aathira" pitchFamily="82" charset="0"/>
            </a:endParaRPr>
          </a:p>
          <a:p>
            <a:pPr algn="ctr"/>
            <a:r>
              <a:rPr lang="en-US" sz="3500" b="1" dirty="0">
                <a:latin typeface="ML-Aathira" pitchFamily="82" charset="0"/>
              </a:rPr>
              <a:t>]d-ªp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457200" y="1371600"/>
            <a:ext cx="8077200" cy="3429000"/>
          </a:xfrm>
          <a:prstGeom prst="horizontalScroll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099608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"</a:t>
            </a:r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kam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[m\w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\n§-</a:t>
            </a:r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tfm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-Sp-</a:t>
            </a:r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Iq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-</a:t>
            </a:r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sS'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..</a:t>
            </a:r>
            <a:endParaRPr lang="en-US" sz="6600" b="1" dirty="0">
              <a:solidFill>
                <a:srgbClr val="FFFF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325</Words>
  <Application>Microsoft Office PowerPoint</Application>
  <PresentationFormat>On-screen Show (4:3)</PresentationFormat>
  <Paragraphs>90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c£I\mb  ssZhw kotdm ae-_mÀ k`-bpsS hnizmk  ]cn-io-e\ ]mTm-hen.</vt:lpstr>
      <vt:lpstr>]mTw 15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\ap¡p ]mSmw</vt:lpstr>
      <vt:lpstr>\ap¡p{]mÀ°n¡mw</vt:lpstr>
      <vt:lpstr>\ap¡v A\p-I-cn¡mw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304</cp:revision>
  <dcterms:created xsi:type="dcterms:W3CDTF">2012-01-18T04:19:31Z</dcterms:created>
  <dcterms:modified xsi:type="dcterms:W3CDTF">2013-11-12T06:52:05Z</dcterms:modified>
</cp:coreProperties>
</file>